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44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30F67-89C2-4D55-BF49-A795C9F2516A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00D7E-714E-406D-9407-E209D3E56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86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>Форма учащегося гимназии №122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36410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54461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/>
              <a:t>Костюм (текстиль): брюки, пиджак, по желанию жилет (ЦВЕТ - ТОЛЬКО 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/>
              <a:t>Возможен трикотаж: жилет, жакет без символики (ЦВЕТ - ТОЛЬКО 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/>
              <a:t>Рубашка белая (парадная), голубая (повседневная)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/>
              <a:t>Галстук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/>
              <a:t>Мужские туфли, кроссовки только в качестве спортивной обуви на уроках физкультуры</a:t>
            </a:r>
            <a:endParaRPr lang="ru-RU" sz="3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Форма гимназиста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9274"/>
            <a:ext cx="29051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4" b="10302"/>
          <a:stretch/>
        </p:blipFill>
        <p:spPr bwMode="auto">
          <a:xfrm>
            <a:off x="3779912" y="3573015"/>
            <a:ext cx="2724140" cy="313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6" b="16369"/>
          <a:stretch/>
        </p:blipFill>
        <p:spPr bwMode="auto">
          <a:xfrm>
            <a:off x="251520" y="0"/>
            <a:ext cx="3849330" cy="40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02" y="3573016"/>
            <a:ext cx="27257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Костюм (текстиль): пиджак, юбка (не выше 5 см от колена), сарафан, по желанию жилет </a:t>
            </a:r>
            <a:r>
              <a:rPr lang="ru-RU" sz="2800" b="1" dirty="0"/>
              <a:t>(ЦВЕТ - ТОЛЬКО СИНИЙ</a:t>
            </a:r>
            <a:r>
              <a:rPr lang="ru-RU" sz="2800" b="1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Возможен трикотаж: жилет, жакет, юбка, сарафан </a:t>
            </a:r>
            <a:r>
              <a:rPr lang="ru-RU" sz="2800" b="1" dirty="0"/>
              <a:t>(ЦВЕТ - ТОЛЬКО СИНИЙ</a:t>
            </a:r>
            <a:r>
              <a:rPr lang="ru-RU" sz="2800" b="1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Блузка белая, голубая однотонная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Туфли на среднем или низком каблуке (не более 5 см по внешней стороне)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Колготки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/>
              <a:t>Без бижутерии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Форма гимназистки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/>
          <a:stretch/>
        </p:blipFill>
        <p:spPr bwMode="auto">
          <a:xfrm>
            <a:off x="252698" y="3736316"/>
            <a:ext cx="2676640" cy="254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8398" r="10763" b="6739"/>
          <a:stretch/>
        </p:blipFill>
        <p:spPr bwMode="auto">
          <a:xfrm>
            <a:off x="6567761" y="15071"/>
            <a:ext cx="2133629" cy="32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02" r="7132" b="13079"/>
          <a:stretch/>
        </p:blipFill>
        <p:spPr bwMode="auto">
          <a:xfrm>
            <a:off x="4028517" y="3717032"/>
            <a:ext cx="2539244" cy="299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5" t="849" r="12360" b="-849"/>
          <a:stretch/>
        </p:blipFill>
        <p:spPr bwMode="auto">
          <a:xfrm>
            <a:off x="6724592" y="3774712"/>
            <a:ext cx="2419407" cy="28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"/>
          <a:stretch/>
        </p:blipFill>
        <p:spPr bwMode="auto">
          <a:xfrm>
            <a:off x="3635896" y="29628"/>
            <a:ext cx="2745432" cy="361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" y="188640"/>
            <a:ext cx="301536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3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391</TotalTime>
  <Words>131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Форма учащегося гимназии №122 </vt:lpstr>
      <vt:lpstr>Форма гимназиста</vt:lpstr>
      <vt:lpstr>Презентация PowerPoint</vt:lpstr>
      <vt:lpstr>Форма гимназистки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 122</dc:creator>
  <cp:lastModifiedBy>cab-27</cp:lastModifiedBy>
  <cp:revision>28</cp:revision>
  <cp:lastPrinted>2017-05-24T09:21:04Z</cp:lastPrinted>
  <dcterms:created xsi:type="dcterms:W3CDTF">2015-05-21T05:03:37Z</dcterms:created>
  <dcterms:modified xsi:type="dcterms:W3CDTF">2017-06-02T07:50:57Z</dcterms:modified>
</cp:coreProperties>
</file>